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4" r:id="rId1"/>
  </p:sldMasterIdLst>
  <p:notesMasterIdLst>
    <p:notesMasterId r:id="rId25"/>
  </p:notesMasterIdLst>
  <p:handoutMasterIdLst>
    <p:handoutMasterId r:id="rId26"/>
  </p:handoutMasterIdLst>
  <p:sldIdLst>
    <p:sldId id="256" r:id="rId2"/>
    <p:sldId id="293" r:id="rId3"/>
    <p:sldId id="277" r:id="rId4"/>
    <p:sldId id="257" r:id="rId5"/>
    <p:sldId id="278" r:id="rId6"/>
    <p:sldId id="304" r:id="rId7"/>
    <p:sldId id="306" r:id="rId8"/>
    <p:sldId id="297" r:id="rId9"/>
    <p:sldId id="279" r:id="rId10"/>
    <p:sldId id="299" r:id="rId11"/>
    <p:sldId id="308" r:id="rId12"/>
    <p:sldId id="258" r:id="rId13"/>
    <p:sldId id="282" r:id="rId14"/>
    <p:sldId id="261" r:id="rId15"/>
    <p:sldId id="290" r:id="rId16"/>
    <p:sldId id="284" r:id="rId17"/>
    <p:sldId id="301" r:id="rId18"/>
    <p:sldId id="285" r:id="rId19"/>
    <p:sldId id="286" r:id="rId20"/>
    <p:sldId id="287" r:id="rId21"/>
    <p:sldId id="288" r:id="rId22"/>
    <p:sldId id="307" r:id="rId23"/>
    <p:sldId id="264" r:id="rId24"/>
  </p:sldIdLst>
  <p:sldSz cx="9144000" cy="6858000" type="screen4x3"/>
  <p:notesSz cx="9144000" cy="6858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5" d="100"/>
          <a:sy n="75" d="100"/>
        </p:scale>
        <p:origin x="-66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B8DB794-5215-4167-AFEC-81CE186F7C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09385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180013" y="0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57500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71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3257550"/>
            <a:ext cx="73152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471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1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180013" y="6513513"/>
            <a:ext cx="39624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5D087172-5A0B-4889-AF1D-535AE096CE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9735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C2F369E-D00E-4024-A4CA-2ACF48187E8F}" type="slidenum">
              <a:rPr lang="ru-RU" altLang="ru-RU" smtClean="0"/>
              <a:pPr eaLnBrk="1" hangingPunct="1">
                <a:spcBef>
                  <a:spcPct val="0"/>
                </a:spcBef>
              </a:pPr>
              <a:t>1</a:t>
            </a:fld>
            <a:endParaRPr lang="ru-RU" altLang="ru-RU" smtClean="0"/>
          </a:p>
        </p:txBody>
      </p:sp>
      <p:sp>
        <p:nvSpPr>
          <p:cNvPr id="14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772DCCD8-9813-41AB-A12F-794178A0616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2FCB54-CC76-4B52-B91D-A1409EC7CA2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76015C1-EBCE-443C-9236-37683E40A96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553D66C-43E5-403C-B977-04415047E0D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80959A-79A9-45E0-BA3A-56E4578606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2B4D37-FF98-47E9-9746-D6AB4A91272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29FC3D-35FA-49C0-8AA3-A3E13F3F133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8BF10BD-DA72-468A-B372-FAD66697A6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1E85F3-F850-4663-B6C2-3FC6F766B6B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1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2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4B982E-2A82-4841-AE8D-75FAFD2F5A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57307507"/>
      </p:ext>
    </p:extLst>
  </p:cSld>
  <p:clrMapOvr>
    <a:masterClrMapping/>
  </p:clrMapOvr>
  <p:transition spd="med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1EFFCC28-295E-4A47-A7BD-2192593E2AB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6" r:id="rId2"/>
    <p:sldLayoutId id="2147483847" r:id="rId3"/>
    <p:sldLayoutId id="2147483848" r:id="rId4"/>
    <p:sldLayoutId id="2147483849" r:id="rId5"/>
    <p:sldLayoutId id="2147483850" r:id="rId6"/>
    <p:sldLayoutId id="2147483851" r:id="rId7"/>
    <p:sldLayoutId id="2147483852" r:id="rId8"/>
    <p:sldLayoutId id="2147483853" r:id="rId9"/>
    <p:sldLayoutId id="2147483854" r:id="rId10"/>
    <p:sldLayoutId id="2147483855" r:id="rId11"/>
    <p:sldLayoutId id="2147483856" r:id="rId12"/>
  </p:sldLayoutIdLst>
  <p:transition spd="med">
    <p:comb dir="vert"/>
  </p:transition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4400" b="1" cap="none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ПРОГУЛКИ </a:t>
            </a:r>
            <a:r>
              <a:rPr lang="ru-RU" sz="44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ЯРОСЛАВЛЮ</a:t>
            </a:r>
            <a:r>
              <a:rPr lang="ru-RU" sz="44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ru-RU" sz="4400" b="1" cap="none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ru-RU" sz="360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solidFill>
                  <a:srgbClr val="FFC000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600" b="1" i="1" dirty="0" smtClean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7556B79-E15C-4E65-B931-A563125FBD93}" type="slidenum">
              <a:rPr lang="ru-RU"/>
              <a:pPr>
                <a:defRPr/>
              </a:pPr>
              <a:t>1</a:t>
            </a:fld>
            <a:endParaRPr lang="ru-RU"/>
          </a:p>
        </p:txBody>
      </p:sp>
      <p:pic>
        <p:nvPicPr>
          <p:cNvPr id="3074" name="Picture 2" descr="&amp;rcy;&amp;acy;&amp;zcy;&amp;dcy;&amp;iecy;&amp;lcy;: &amp;kcy;&amp;acy;&amp;ncy;&amp;dcy;&amp;icy;&amp;dcy;&amp;acy;&amp;tcy;&amp;scy;&amp;kcy;&amp;icy;&amp;jcy; - &amp;ocy;&amp;tcy;&amp;scy;&amp;ocy;&amp;rcy;&amp;tcy;&amp;icy;&amp;rcy;&amp;ocy;&amp;vcy;&amp;acy;&amp;ncy;&amp;ocy; &amp;pcy;&amp;ocy; &amp;ncy;&amp;acy;&amp;gcy;&amp;rcy;&amp;acy;&amp;dcy;&amp;acy;&amp;mcy; &amp;pcy;&amp;ocy; &amp;ucy;&amp;bcy;&amp;ycy;&amp;vcy;&amp;acy;&amp;ncy;&amp;icy;&amp;yucy; - &amp;pcy;&amp;iecy;&amp;rcy;&amp;icy;&amp;ocy;&amp;dcy;: &amp;chcy;&amp;tcy; 1 &amp;yacy;&amp;ncy;&amp;vcy; 2009...&amp;chcy;&amp;tcy; 31 &amp;dcy;&amp;iecy;&amp;kcy; 2009 - &amp;scy;&amp;tcy;&amp;rcy;. 9 - &amp;Fcy;&amp;ocy;&amp;tcy;&amp;ocy;&amp;Fcy;&amp;ocy;&amp;rcy;&amp;ucy;&amp;mcy;.&amp;rcy;&amp;ucy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7272808" cy="4686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2050" name="Picture 2" descr="Ярославль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764704"/>
            <a:ext cx="388843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8250795"/>
      </p:ext>
    </p:extLst>
  </p:cSld>
  <p:clrMapOvr>
    <a:masterClrMapping/>
  </p:clrMapOvr>
  <p:transition spd="med">
    <p:comb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СПАСО-ПРЕОБРАЖЕНСКИЙ СОБОР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7592F6-5599-4A48-8BBE-17CFB066E107}" type="slidenum">
              <a:rPr lang="ru-RU"/>
              <a:pPr>
                <a:defRPr/>
              </a:pPr>
              <a:t>3</a:t>
            </a:fld>
            <a:endParaRPr lang="ru-RU"/>
          </a:p>
        </p:txBody>
      </p:sp>
      <p:pic>
        <p:nvPicPr>
          <p:cNvPr id="4100" name="Picture 4" descr="&amp;Scy;&amp;pcy;&amp;acy;&amp;scy;&amp;ocy;-&amp;Pcy;&amp;rcy;&amp;iecy;&amp;ocy;&amp;bcy;&amp;rcy;&amp;acy;&amp;zhcy;&amp;iecy;&amp;ncy;&amp;scy;&amp;kcy;&amp;icy;&amp;jcy; &amp;mcy;&amp;ocy;&amp;ncy;&amp;acy;&amp;scy;&amp;tcy;&amp;ycy;&amp;rcy;&amp;softcy;, 3. &amp;Fcy;&amp;ocy;&amp;tcy;&amp;ocy;&amp;gcy;&amp;rcy;&amp;acy;&amp;fcy;&amp;icy;&amp;icy; &amp;Scy;&amp;pcy;&amp;acy;&amp;scy;&amp;ocy;-&amp;Pcy;&amp;rcy;&amp;iecy;&amp;ocy;&amp;bcy;&amp;rcy;&amp;acy;&amp;zhcy;&amp;iecy;&amp;ncy;&amp;scy;&amp;kcy;&amp;icy;&amp;jcy; &amp;scy;&amp;ocy;&amp;bcy;&amp;ocy;&amp;rcy; &amp;vcy; &amp;YAcy;&amp;rcy;&amp;ocy;&amp;scy;&amp;lcy;&amp;acy;&amp;vcy;&amp;scy;&amp;kcy;&amp;ocy;&amp;mcy; &amp;kcy;&amp;rcy;&amp;iecy;&amp;mcy;&amp;lcy;&amp;iecy; (&amp;YAcy;&amp;rcy;&amp;ocy;&amp;scy;&amp;lcy;&amp;acy;&amp;vcy;&amp;lcy;&amp;softcy;). . &amp;Rcy;&amp;ocy;&amp;scy;&amp;scy;&amp;icy;&amp;yacy;, &amp;YAcy;&amp;rcy;&amp;ocy;&amp;scy;&amp;lcy;&amp;acy;&amp;vcy;&amp;scy;&amp;kcy;&amp;a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7056784" cy="45529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БЕСЕДКА НА ВОЛЖСКОЙ НАБЕРЕЖНОЙ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FB9FD94-E421-48A6-9A02-5B878D581A89}" type="slidenum">
              <a:rPr lang="ru-RU"/>
              <a:pPr>
                <a:defRPr/>
              </a:pPr>
              <a:t>4</a:t>
            </a:fld>
            <a:endParaRPr lang="ru-RU"/>
          </a:p>
        </p:txBody>
      </p:sp>
      <p:pic>
        <p:nvPicPr>
          <p:cNvPr id="5129" name="Picture 9" descr="La mélodie du violon. . Elle joue, en lavant la douche vit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060846"/>
            <a:ext cx="7056784" cy="432048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FFC000"/>
                </a:solidFill>
              </a:rPr>
              <a:t/>
            </a:r>
            <a:br>
              <a:rPr lang="ru-RU" sz="3200" b="1" dirty="0" smtClean="0">
                <a:solidFill>
                  <a:srgbClr val="FFC000"/>
                </a:solidFill>
              </a:rPr>
            </a:br>
            <a:r>
              <a:rPr lang="ru-RU" sz="3200" b="1" dirty="0" smtClean="0">
                <a:solidFill>
                  <a:schemeClr val="accent5">
                    <a:lumMod val="75000"/>
                  </a:schemeClr>
                </a:solidFill>
              </a:rPr>
              <a:t>ЦЕРКОВЬ </a:t>
            </a:r>
            <a:r>
              <a:rPr lang="ru-RU" sz="3200" b="1" dirty="0">
                <a:solidFill>
                  <a:schemeClr val="accent5">
                    <a:lumMod val="75000"/>
                  </a:schemeClr>
                </a:solidFill>
              </a:rPr>
              <a:t>ИОАННА ЗЛАТОУСТА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ru-RU" dirty="0">
                <a:solidFill>
                  <a:schemeClr val="accent5">
                    <a:lumMod val="75000"/>
                  </a:schemeClr>
                </a:solidFill>
              </a:rPr>
            </a:b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4CEF674-443C-4B37-AA14-E3537757F5CD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  <p:pic>
        <p:nvPicPr>
          <p:cNvPr id="5122" name="Picture 2" descr="&amp;YAcy;&amp;rcy;&amp;ocy;&amp;scy;&amp;lcy;&amp;acy;&amp;vcy;&amp;lcy;&amp;softcy;. . &amp;Ocy;&amp;bcy;&amp;scy;&amp;ucy;&amp;zhcy;&amp;dcy;&amp;iecy;&amp;ncy;&amp;icy;&amp;iecy; &amp;ncy;&amp;acy; LiveInternet - &amp;Rcy;&amp;ocy;&amp;scy;&amp;scy;&amp;icy;&amp;jcy;&amp;scy;&amp;kcy;&amp;icy;&amp;jcy; &amp;Scy;&amp;iecy;&amp;rcy;&amp;vcy;&amp;icy;&amp;scy; &amp;Ocy;&amp;ncy;&amp;lcy;&amp;acy;&amp;jcy;&amp;ncy;-&amp;Dcy;&amp;ncy;&amp;iecy;&amp;vcy;&amp;ncy;&amp;icy;&amp;kcy;&amp;ocy;&amp;v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844824"/>
            <a:ext cx="7620000" cy="46348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3074" name="Picture 2" descr="http://lell33.ucoz.ru/_ld/2/s56592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340768"/>
            <a:ext cx="6768752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0377443"/>
      </p:ext>
    </p:extLst>
  </p:cSld>
  <p:clrMapOvr>
    <a:masterClrMapping/>
  </p:clrMapOvr>
  <p:transition spd="med">
    <p:comb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СПАСО-ПРЕОБРАЖЕНСКИЙ МОНАСТЫРЬ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pic>
        <p:nvPicPr>
          <p:cNvPr id="4" name="Picture 12" descr="&amp;Scy;&amp;pcy;&amp;acy;&amp;scy;&amp;ocy;-&amp;Pcy;&amp;rcy;&amp;iecy;&amp;ocy;&amp;bcy;&amp;rcy;&amp;acy;&amp;zhcy;&amp;iecy;&amp;ncy;&amp;scy;&amp;kcy;&amp;icy;&amp;jcy; &amp;mcy;&amp;ocy;&amp;ncy;&amp;acy;&amp;scy;&amp;tcy;&amp;ycy;&amp;rcy;&amp;softcy;, 3. &amp;Fcy;&amp;ocy;&amp;tcy;&amp;ocy;&amp;gcy;&amp;rcy;&amp;acy;&amp;fcy;&amp;icy;&amp;icy; &amp;YAcy;&amp;rcy;&amp;ocy;&amp;scy;&amp;lcy;&amp;acy;&amp;vcy;&amp;scy;&amp;kcy;&amp;icy;&amp;jcy; &amp;kcy;&amp;rcy;&amp;iecy;&amp;mcy;&amp;lcy;&amp;softcy; &amp;vcy; &amp;YAcy;&amp;rcy;&amp;ocy;&amp;scy;&amp;lcy;&amp;acy;&amp;vcy;&amp;lcy;&amp;iecy; (&amp;YAcy;&amp;rcy;&amp;ocy;&amp;scy;&amp;lcy;&amp;acy;&amp;vcy;&amp;lcy;&amp;softcy;). &amp;Rcy;&amp;ocy;&amp;scy;&amp;scy;&amp;icy;&amp;yacy;, &amp;YAcy;&amp;rcy;&amp;ocy;&amp;scy;&amp;lcy;&amp;acy;&amp;vcy;&amp;scy;&amp;kcy;&amp;a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916832"/>
            <a:ext cx="6912768" cy="41764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43078547"/>
      </p:ext>
    </p:extLst>
  </p:cSld>
  <p:clrMapOvr>
    <a:masterClrMapping/>
  </p:clrMapOvr>
  <p:transition spd="med">
    <p:comb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  <p:pic>
        <p:nvPicPr>
          <p:cNvPr id="5122" name="Picture 2" descr="http://www.npilgrim.ru/img/books/0044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colorTemperature colorTemp="7200"/>
                    </a14:imgEffect>
                    <a14:imgEffect>
                      <a14:saturation sat="66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692696"/>
            <a:ext cx="388843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7888386"/>
      </p:ext>
    </p:extLst>
  </p:cSld>
  <p:clrMapOvr>
    <a:masterClrMapping/>
  </p:clrMapOvr>
  <p:transition spd="med">
    <p:comb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ЦЕРКОВЬ БОГОЯВЛЕНИЯ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CFBEFF-CBDD-4E80-B823-25475AC71419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  <p:pic>
        <p:nvPicPr>
          <p:cNvPr id="6146" name="Picture 2" descr="&amp;TScy;&amp;iecy;&amp;rcy;&amp;kcy;&amp;ocy;&amp;vcy;&amp;softcy; &amp;Bcy;&amp;ocy;&amp;gcy;&amp;ocy;&amp;yacy;&amp;vcy;&amp;lcy;&amp;iecy;&amp;ncy;&amp;icy;&amp;yacy; (&amp;YAcy;&amp;rcy;&amp;ocy;&amp;scy;&amp;lcy;&amp;acy;&amp;vcy;&amp;lcy;&amp;softcy;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772816"/>
            <a:ext cx="6858000" cy="45910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  <p:pic>
        <p:nvPicPr>
          <p:cNvPr id="6146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836712"/>
            <a:ext cx="367240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463649"/>
      </p:ext>
    </p:extLst>
  </p:cSld>
  <p:clrMapOvr>
    <a:masterClrMapping/>
  </p:clrMapOvr>
  <p:transition spd="med">
    <p:comb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Митрополичьи палаты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  <p:pic>
        <p:nvPicPr>
          <p:cNvPr id="4" name="Picture 2" descr="&amp;rcy;&amp;iecy;&amp;mcy;&amp;ocy;&amp;ncy;&amp;tcy; Page 51 &amp;Ncy;&amp;ocy;&amp;vcy;&amp;ocy;&amp;scy;&amp;tcy;&amp;icy; &amp;YAcy;&amp;rcy;&amp;ocy;&amp;scy;&amp;lcy;&amp;acy;&amp;vcy;&amp;l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7128792" cy="4248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170097293"/>
      </p:ext>
    </p:extLst>
  </p:cSld>
  <p:clrMapOvr>
    <a:masterClrMapping/>
  </p:clrMapOvr>
  <p:transition spd="med">
    <p:comb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УСПЕНСКИЙ СОБОР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CF7980-32D3-4963-8106-5A8D0ED81214}" type="slidenum">
              <a:rPr lang="ru-RU"/>
              <a:pPr>
                <a:defRPr/>
              </a:pPr>
              <a:t>12</a:t>
            </a:fld>
            <a:endParaRPr lang="ru-RU"/>
          </a:p>
        </p:txBody>
      </p:sp>
      <p:pic>
        <p:nvPicPr>
          <p:cNvPr id="7170" name="Picture 2" descr="&amp;Dcy;&amp;ocy;&amp;scy;&amp;tcy;&amp;ocy;&amp;pcy;&amp;rcy;&amp;icy;&amp;mcy;&amp;iecy;&amp;chcy;&amp;acy;&amp;tcy;&amp;iecy;&amp;lcy;&amp;softcy;&amp;ncy;&amp;ocy;&amp;scy;&amp;tcy;&amp;icy; &amp;Mcy;&amp;ocy;&amp;jcy; &amp;YAcy;&amp;rcy;&amp;ocy;&amp;scy;&amp;lcy;&amp;acy;&amp;vcy;&amp;lcy;&amp;softcy; - My Yaroslav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844824"/>
            <a:ext cx="6696744" cy="45628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ТЕАТР ИМ. Ф. ВОЛКОВА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8F6650-5FB6-4F70-9BC3-DEA05715BBB0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  <p:pic>
        <p:nvPicPr>
          <p:cNvPr id="8194" name="Picture 2" descr="&amp;Fcy;&amp;ocy;&amp;tcy;&amp;ocy;&amp;gcy;&amp;rcy;&amp;acy;&amp;fcy;&amp;icy;&amp;yacy; &amp;YAcy;&amp;rcy;&amp;ocy;&amp;scy;&amp;lcy;&amp;acy;&amp;vcy;&amp;lcy;&amp;softcy;, &amp;tcy;&amp;iecy;&amp;acy;&amp;tcy;&amp;rcy; &amp;icy;&amp;mcy;. &amp;Fcy;.&amp;Mcy;.&amp;Vcy;&amp;ocy;&amp;lcy;&amp;kcy;&amp;ocy;&amp;vcy;&amp;acy; &amp;icy;&amp;zcy; &amp;rcy;&amp;acy;&amp;zcy;&amp;dcy;&amp;iecy;&amp;lcy;&amp;acy; &amp;gcy;&amp;ocy;&amp;rcy;&amp;ocy;&amp;dcy; 1599800 - &amp;fcy;&amp;ocy;&amp;tcy;&amp;ocy;.&amp;scy;&amp;acy;&amp;jcy;&amp;tcy; - Photosight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6840760" cy="43204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церковь спаса на городу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47FD9F-4D49-453A-B834-6D65F8C78E45}" type="slidenum">
              <a:rPr lang="ru-RU"/>
              <a:pPr>
                <a:defRPr/>
              </a:pPr>
              <a:t>14</a:t>
            </a:fld>
            <a:endParaRPr lang="ru-RU"/>
          </a:p>
        </p:txBody>
      </p:sp>
      <p:pic>
        <p:nvPicPr>
          <p:cNvPr id="5" name="Picture 2" descr="&amp;tscy;&amp;iecy;&amp;rcy;&amp;kcy;&amp;ocy;&amp;vcy;&amp;softcy; &amp;TScy;&amp;iecy;&amp;rcy;&amp;kcy;&amp;ocy;&amp;vcy;&amp;softcy; &amp;Scy;&amp;pcy;&amp;acy;&amp;scy;&amp;acy; &amp;ncy;&amp;acy; &amp;Gcy;&amp;ocy;&amp;rcy;&amp;ocy;&amp;dcy;&amp;ucy; &amp;YAcy;&amp;rcy;&amp;ocy;&amp;scy;&amp;lcy;&amp;acy;&amp;vcy;&amp;lcy;&amp;softcy; &amp;Rcy;&amp;ocy;&amp;scy;&amp;scy;&amp;icy;&amp;yacy; &amp;Ucy;&amp;chcy;&amp;acy;&amp;scy;&amp;tcy;&amp;ncy;&amp;icy;&amp;kcy; &amp;Acy;&amp;fcy;&amp;icy;&amp;shcy;&amp;acy;–&amp;Mcy;&amp;icy;&amp;rcy; &amp;dcy;&amp;lcy;&amp;yacy; &amp;Acy;&amp;fcy;&amp;icy;&amp;shcy;&amp;acy;–&amp;Mcy;&amp;icy;&amp;rcy; &amp;dcy;&amp;lcy;&amp;yacy; &amp;Scy;&amp;ocy;&amp;ocy;&amp;bcy;&amp;shchcy;&amp;icy;&amp;tcy;&amp;softcy; &amp;ocy;&amp;bcy; &amp;ocy;&amp;shcy;&amp;icy;&amp;bcy;&amp;kcy;&amp;iecy; &amp;Rcy;&amp;acy;&amp;mcy;&amp;bcy;&amp;lcy;&amp;iecy;&amp;rcy; &amp;Tcy;&amp;ocy;&amp;pcy; &amp;Ucy;&amp;scy;&amp;lcy;&amp;ocy;&amp;vcy;&amp;icy;&amp;yacy; &amp;icy;&amp;scy;&amp;p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916" y="1772816"/>
            <a:ext cx="7160492" cy="43468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ЦЕРКОВЬ ИЛЬИ ПРОРОКА</a:t>
            </a:r>
            <a:endParaRPr lang="ru-RU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pic>
        <p:nvPicPr>
          <p:cNvPr id="1026" name="Picture 2" descr="&amp;YAcy;&amp;rcy;&amp;ocy;&amp;scy;&amp;lcy;&amp;acy;&amp;vcy;&amp;scy;&amp;kcy;&amp;icy;&amp;jcy; &amp;icy;&amp;scy;&amp;tcy;&amp;ocy;&amp;rcy;&amp;icy;&amp;kcy;&amp;ocy;-&amp;acy;&amp;rcy;&amp;khcy;&amp;icy;&amp;tcy;&amp;iecy;&amp;kcy;&amp;tcy;&amp;ucy;&amp;rcy;&amp;ncy;&amp;ycy;&amp;jcy; &amp;mcy;&amp;ucy;&amp;zcy;&amp;iecy;&amp;jcy;-&amp;zcy;&amp;acy;&amp;pcy;&amp;ocy;&amp;vcy;&amp;iecy;&amp;dcy;&amp;ncy;&amp;icy;&amp;kcy;: &amp;dcy;&amp;ocy;&amp;scy;&amp;tcy;&amp;ocy;&amp;pcy;&amp;rcy;&amp;icy;&amp;mcy;&amp;iecy;&amp;chcy;&amp;acy;&amp;tcy;&amp;iecy;&amp;lcy;&amp;softcy;&amp;ncy;&amp;ocy;&amp;scy;&amp;tcy;&amp;icy;, &amp;fcy;&amp;ocy;&amp;tcy;&amp;ocy;, &amp;vcy;&amp;icy;&amp;dcy;&amp;iecy;&amp;ocy;, &amp;ocy;&amp;tcy;&amp;zcy;&amp;ycy;&amp;vcy;&amp;ycy; &amp;Pcy;&amp;ucy;&amp;tcy;&amp;iecy;&amp;vcy;&amp;ocy;&amp;dcy;&amp;icy;&amp;tcy;&amp;iecy;&amp;lcy;&amp;softcy; &amp;pcy;&amp;ocy; &amp;Rcy;&amp;ocy;&amp;scy;&amp;scy;&amp;icy;&amp;icy; &amp;Scy;&amp;tcy;&amp;rcy;&amp;acy;&amp;ncy;&amp;acy;.&amp;Rcy;&amp;u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7056784" cy="4286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5888281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ЦЕРКОВЬ МИХАИЛА АРХАНГЕЛА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  <p:pic>
        <p:nvPicPr>
          <p:cNvPr id="10242" name="Picture 2" descr="&amp;YAcy;&amp;rcy;&amp;ocy;&amp;scy;&amp;lcy;&amp;acy;&amp;vcy;&amp;lcy;&amp;soft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840760" cy="43924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016681120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4A6415-EB56-43E3-857E-2EDED1953782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  <p:pic>
        <p:nvPicPr>
          <p:cNvPr id="7170" name="Picture 2" descr=" 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836712"/>
            <a:ext cx="280831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9076738"/>
      </p:ext>
    </p:extLst>
  </p:cSld>
  <p:clrMapOvr>
    <a:masterClrMapping/>
  </p:clrMapOvr>
  <p:transition spd="med">
    <p:comb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Казанский женский монастырь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  <p:pic>
        <p:nvPicPr>
          <p:cNvPr id="11266" name="Picture 2" descr="&amp;Dcy;&amp;ocy;&amp;scy;&amp;tcy;&amp;ocy;&amp;pcy;&amp;rcy;&amp;icy;&amp;mcy;&amp;iecy;&amp;chcy;&amp;acy;&amp;tcy;&amp;iecy;&amp;lcy;&amp;softcy;&amp;ncy;&amp;ocy;&amp;scy;&amp;tcy;&amp;icy; Terra-Z - Part 5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844824"/>
            <a:ext cx="7056784" cy="46085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54760829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знаменская башня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  <p:pic>
        <p:nvPicPr>
          <p:cNvPr id="12292" name="Picture 4" descr="&amp;Lcy;&amp;iecy;&amp;tcy;&amp;ncy;&amp;iecy;&amp;iecy; &amp;pcy;&amp;ucy;&amp;tcy;&amp;iecy;&amp;shcy;&amp;iecy;&amp;scy;&amp;tcy;&amp;vcy;&amp;icy;&amp;iecy; &amp;pcy;&amp;ocy; &amp;YAcy;&amp;rcy;&amp;ocy;&amp;scy;&amp;lcy;&amp;acy;&amp;vcy;&amp;icy;&amp;i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620000" cy="45007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101902262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Ярославский художественный музей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  <p:pic>
        <p:nvPicPr>
          <p:cNvPr id="13314" name="Picture 2" descr="&amp;YAcy;&amp;rcy;&amp;ocy;&amp;scy;&amp;lcy;&amp;acy;&amp;vcy;&amp;scy;&amp;kcy;&amp;icy;&amp;jcy; &amp;khcy;&amp;ucy;&amp;dcy;&amp;ocy;&amp;zhcy;&amp;iecy;&amp;scy;&amp;tcy;&amp;vcy;&amp;iecy;&amp;ncy;&amp;ncy;&amp;ycy;&amp;jcy; &amp;mcy;&amp;ucy;&amp;zcy;&amp;iecy;&amp;jcy;, &amp;khcy;&amp;ucy;&amp;dcy;&amp;ocy;&amp;zhcy;&amp;iecy;&amp;scy;&amp;tcy;&amp;vcy;&amp;iecy;&amp;ncy;&amp;ncy;&amp;ycy;&amp;jcy; &amp;mcy;&amp;ucy;&amp;zcy;&amp;iecy;&amp;jcy; &amp;vcy; &amp;YAcy;&amp;rcy;&amp;ocy;…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16832"/>
            <a:ext cx="7272808" cy="4295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46916324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Демидовский сквер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  <p:pic>
        <p:nvPicPr>
          <p:cNvPr id="9226" name="Picture 10" descr="Ярославль Ярославские топонимы: Демидовский сквер - БезФормата.Ru - Новост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916832"/>
            <a:ext cx="7416824" cy="44644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489678945"/>
      </p:ext>
    </p:extLst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МУЗЕЙ «МУЗЫКА И ВРЕМЯ»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8C73E-E286-4C71-82EA-A4C9B64317DD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  <p:pic>
        <p:nvPicPr>
          <p:cNvPr id="4" name="Picture 2" descr="&amp;Mcy;&amp;ucy;&amp;zcy;&amp;iecy;&amp;jcy; &amp;Mcy;&amp;ucy;&amp;zcy;&amp;ycy;&amp;kcy;&amp;acy; &amp;icy; &amp;vcy;&amp;rcy;&amp;iecy;&amp;mcy;&amp;yacy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916832"/>
            <a:ext cx="7128792" cy="42862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14228804"/>
      </p:ext>
    </p:extLst>
  </p:cSld>
  <p:clrMapOvr>
    <a:masterClrMapping/>
  </p:clrMapOvr>
  <p:transition spd="med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 smtClean="0"/>
          </a:p>
          <a:p>
            <a:pPr eaLnBrk="1" hangingPunct="1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4000" b="1" i="1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СПАСИБО  ЗА   ВНИМАНИЕ !</a:t>
            </a:r>
            <a:endParaRPr lang="en-US" sz="4000" b="1" i="1" dirty="0" smtClean="0">
              <a:solidFill>
                <a:schemeClr val="accent5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US" sz="3600" dirty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114300" indent="0" eaLnBrk="1" hangingPunct="1">
              <a:buNone/>
              <a:defRPr/>
            </a:pPr>
            <a:endParaRPr lang="ru-RU" sz="3600" dirty="0" smtClean="0">
              <a:solidFill>
                <a:schemeClr val="tx2">
                  <a:lumMod val="9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E13014-736D-4097-9391-6B4A7BA29156}" type="slidenum">
              <a:rPr lang="ru-RU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тека">
  <a:themeElements>
    <a:clrScheme name="Аптека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Аптека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птека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709</TotalTime>
  <Words>75</Words>
  <Application>Microsoft Office PowerPoint</Application>
  <PresentationFormat>Экран (4:3)</PresentationFormat>
  <Paragraphs>43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Аптека</vt:lpstr>
      <vt:lpstr>    ПРОГУЛКИ ПО ЯРОСЛАВЛЮ  </vt:lpstr>
      <vt:lpstr>Презентация PowerPoint</vt:lpstr>
      <vt:lpstr>СПАСО-ПРЕОБРАЖЕНСКИЙ СОБОР</vt:lpstr>
      <vt:lpstr>БЕСЕДКА НА ВОЛЖСКОЙ НАБЕРЕЖНОЙ</vt:lpstr>
      <vt:lpstr> ЦЕРКОВЬ ИОАННА ЗЛАТОУСТА </vt:lpstr>
      <vt:lpstr>Презентация PowerPoint</vt:lpstr>
      <vt:lpstr>СПАСО-ПРЕОБРАЖЕНСКИЙ МОНАСТЫРЬ</vt:lpstr>
      <vt:lpstr>Презентация PowerPoint</vt:lpstr>
      <vt:lpstr>ЦЕРКОВЬ БОГОЯВЛЕНИЯ</vt:lpstr>
      <vt:lpstr>Презентация PowerPoint</vt:lpstr>
      <vt:lpstr>Митрополичьи палаты</vt:lpstr>
      <vt:lpstr>УСПЕНСКИЙ СОБОР</vt:lpstr>
      <vt:lpstr>ТЕАТР ИМ. Ф. ВОЛКОВА</vt:lpstr>
      <vt:lpstr>церковь спаса на городу</vt:lpstr>
      <vt:lpstr>ЦЕРКОВЬ ИЛЬИ ПРОРОКА</vt:lpstr>
      <vt:lpstr>ЦЕРКОВЬ МИХАИЛА АРХАНГЕЛА</vt:lpstr>
      <vt:lpstr>Презентация PowerPoint</vt:lpstr>
      <vt:lpstr>Казанский женский монастырь</vt:lpstr>
      <vt:lpstr>знаменская башня</vt:lpstr>
      <vt:lpstr>Ярославский художественный музей</vt:lpstr>
      <vt:lpstr>Демидовский сквер</vt:lpstr>
      <vt:lpstr>МУЗЕЙ «МУЗЫКА И ВРЕМЯ»</vt:lpstr>
      <vt:lpstr>Презентация PowerPoint</vt:lpstr>
    </vt:vector>
  </TitlesOfParts>
  <Company>ЯОУНБ им. Н.А.Некрасова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katerina</dc:creator>
  <cp:lastModifiedBy>ИБО</cp:lastModifiedBy>
  <cp:revision>318</cp:revision>
  <dcterms:created xsi:type="dcterms:W3CDTF">2010-08-30T10:58:21Z</dcterms:created>
  <dcterms:modified xsi:type="dcterms:W3CDTF">2015-05-29T07:15:19Z</dcterms:modified>
</cp:coreProperties>
</file>