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9" r:id="rId5"/>
    <p:sldId id="263" r:id="rId6"/>
    <p:sldId id="268" r:id="rId7"/>
    <p:sldId id="262" r:id="rId8"/>
    <p:sldId id="273" r:id="rId9"/>
    <p:sldId id="274" r:id="rId10"/>
    <p:sldId id="258" r:id="rId11"/>
    <p:sldId id="259" r:id="rId12"/>
    <p:sldId id="275" r:id="rId13"/>
    <p:sldId id="266" r:id="rId14"/>
    <p:sldId id="276" r:id="rId15"/>
    <p:sldId id="267" r:id="rId16"/>
    <p:sldId id="264" r:id="rId17"/>
    <p:sldId id="277" r:id="rId18"/>
    <p:sldId id="265" r:id="rId19"/>
    <p:sldId id="278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AF86"/>
    <a:srgbClr val="5C7765"/>
    <a:srgbClr val="EA6B2F"/>
    <a:srgbClr val="ED712E"/>
    <a:srgbClr val="F2C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43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95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4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2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8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92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76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1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F901F-A9B8-425B-BBA7-9CED98B4FF43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B227F-FAC8-4004-AEA5-64E224E37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29738" y="1654379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ru-RU" b="1" dirty="0" smtClean="0">
                <a:solidFill>
                  <a:srgbClr val="7FAF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«ПРО молодёжь: потребности, реализация, опыт»</a:t>
            </a:r>
            <a:endParaRPr lang="ru-RU" b="1" dirty="0">
              <a:solidFill>
                <a:srgbClr val="7FAF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3359" y="4158357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ru-RU" dirty="0" smtClean="0">
                <a:solidFill>
                  <a:srgbClr val="ED712E"/>
                </a:solidFill>
              </a:rPr>
              <a:t>Шиленко Маргарита Александровна </a:t>
            </a:r>
          </a:p>
          <a:p>
            <a:pPr>
              <a:lnSpc>
                <a:spcPct val="60000"/>
              </a:lnSpc>
            </a:pPr>
            <a:r>
              <a:rPr lang="ru-RU" sz="2000" dirty="0" smtClean="0">
                <a:solidFill>
                  <a:srgbClr val="ED712E"/>
                </a:solidFill>
              </a:rPr>
              <a:t>Заведующий «Библиотека-информационный центр для молодёжи»</a:t>
            </a:r>
          </a:p>
          <a:p>
            <a:pPr>
              <a:lnSpc>
                <a:spcPct val="60000"/>
              </a:lnSpc>
            </a:pPr>
            <a:r>
              <a:rPr lang="ru-RU" sz="2000" dirty="0" smtClean="0">
                <a:solidFill>
                  <a:srgbClr val="ED712E"/>
                </a:solidFill>
              </a:rPr>
              <a:t> </a:t>
            </a:r>
            <a:r>
              <a:rPr lang="ru-RU" sz="2000" dirty="0" err="1" smtClean="0">
                <a:solidFill>
                  <a:srgbClr val="ED712E"/>
                </a:solidFill>
              </a:rPr>
              <a:t>г.о</a:t>
            </a:r>
            <a:r>
              <a:rPr lang="ru-RU" sz="2000" dirty="0" smtClean="0">
                <a:solidFill>
                  <a:srgbClr val="ED712E"/>
                </a:solidFill>
              </a:rPr>
              <a:t>. Электросталь, Московская область</a:t>
            </a:r>
            <a:endParaRPr lang="ru-RU" sz="2000" dirty="0">
              <a:solidFill>
                <a:srgbClr val="ED7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71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" y="1777798"/>
            <a:ext cx="5417906" cy="4351338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628650" y="278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EA6B2F"/>
                </a:solidFill>
              </a:rPr>
              <a:t>Летняя школа правовой </a:t>
            </a:r>
          </a:p>
          <a:p>
            <a:pPr algn="ctr"/>
            <a:r>
              <a:rPr lang="ru-RU" b="1" dirty="0" smtClean="0">
                <a:solidFill>
                  <a:srgbClr val="EA6B2F"/>
                </a:solidFill>
              </a:rPr>
              <a:t>грамотности</a:t>
            </a:r>
            <a:endParaRPr lang="ru-RU" b="1" dirty="0">
              <a:solidFill>
                <a:srgbClr val="EA6B2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22" y="1603578"/>
            <a:ext cx="5013151" cy="46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28650" y="2780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EA6B2F"/>
                </a:solidFill>
              </a:rPr>
              <a:t>Молодёжный клуб любителей рока</a:t>
            </a:r>
            <a:br>
              <a:rPr lang="ru-RU" b="1" dirty="0" smtClean="0">
                <a:solidFill>
                  <a:srgbClr val="EA6B2F"/>
                </a:solidFill>
              </a:rPr>
            </a:br>
            <a:r>
              <a:rPr lang="ru-RU" b="1" dirty="0" smtClean="0">
                <a:solidFill>
                  <a:srgbClr val="EA6B2F"/>
                </a:solidFill>
              </a:rPr>
              <a:t>«Библиотека рока»</a:t>
            </a:r>
            <a:endParaRPr lang="ru-RU" b="1" dirty="0">
              <a:solidFill>
                <a:srgbClr val="EA6B2F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2" y="1804396"/>
            <a:ext cx="435133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1603578"/>
            <a:ext cx="63373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7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55" y="241301"/>
            <a:ext cx="2087196" cy="27829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3" y="365125"/>
            <a:ext cx="4580305" cy="6107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8"/>
          <a:stretch/>
        </p:blipFill>
        <p:spPr>
          <a:xfrm>
            <a:off x="5704255" y="3162300"/>
            <a:ext cx="5329200" cy="33098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58" y="1347829"/>
            <a:ext cx="12573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6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" y="1537494"/>
            <a:ext cx="2913063" cy="2913063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628650" y="278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 smtClean="0">
                <a:solidFill>
                  <a:srgbClr val="7FAF86"/>
                </a:solidFill>
              </a:rPr>
              <a:t>Библиотечники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6"/>
          <a:stretch/>
        </p:blipFill>
        <p:spPr>
          <a:xfrm>
            <a:off x="3362637" y="1537494"/>
            <a:ext cx="2955612" cy="4657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03" y="2147491"/>
            <a:ext cx="5396971" cy="40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8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1" y="234950"/>
            <a:ext cx="3165475" cy="31654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282575"/>
            <a:ext cx="4200525" cy="3150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0" y="3576635"/>
            <a:ext cx="3165475" cy="316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3" b="10279"/>
          <a:stretch/>
        </p:blipFill>
        <p:spPr>
          <a:xfrm>
            <a:off x="3886200" y="3614736"/>
            <a:ext cx="4210050" cy="2909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3" y="282575"/>
            <a:ext cx="3143249" cy="3143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3" y="3614736"/>
            <a:ext cx="3714752" cy="278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5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7" r="1238"/>
          <a:stretch/>
        </p:blipFill>
        <p:spPr>
          <a:xfrm>
            <a:off x="4762500" y="1603578"/>
            <a:ext cx="7058025" cy="456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2" y="1796848"/>
            <a:ext cx="4263822" cy="4263822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628650" y="278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EA6B2F"/>
                </a:solidFill>
              </a:rPr>
              <a:t>Поддержим школьников</a:t>
            </a:r>
            <a:endParaRPr lang="ru-RU" b="1" dirty="0">
              <a:solidFill>
                <a:srgbClr val="EA6B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23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8" y="1651996"/>
            <a:ext cx="5801784" cy="435133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28650" y="2780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EA6B2F"/>
                </a:solidFill>
              </a:rPr>
              <a:t>Галактический чемпионат</a:t>
            </a:r>
            <a:endParaRPr lang="ru-RU" b="1" dirty="0">
              <a:solidFill>
                <a:srgbClr val="EA6B2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9583"/>
          <a:stretch/>
        </p:blipFill>
        <p:spPr>
          <a:xfrm>
            <a:off x="7175500" y="1603578"/>
            <a:ext cx="3166467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0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/>
          <a:stretch/>
        </p:blipFill>
        <p:spPr>
          <a:xfrm>
            <a:off x="257175" y="365125"/>
            <a:ext cx="6148079" cy="48037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/>
          <a:stretch/>
        </p:blipFill>
        <p:spPr>
          <a:xfrm>
            <a:off x="5514975" y="2443161"/>
            <a:ext cx="6477958" cy="41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72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31" y="1867955"/>
            <a:ext cx="4351338" cy="4351338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28650" y="2780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FAF86"/>
                </a:solidFill>
              </a:rPr>
              <a:t>Чемпионат настольных игр </a:t>
            </a:r>
            <a:br>
              <a:rPr lang="ru-RU" b="1" dirty="0" smtClean="0">
                <a:solidFill>
                  <a:srgbClr val="7FAF86"/>
                </a:solidFill>
              </a:rPr>
            </a:br>
            <a:r>
              <a:rPr lang="ru-RU" b="1" dirty="0" smtClean="0">
                <a:solidFill>
                  <a:srgbClr val="7FAF86"/>
                </a:solidFill>
              </a:rPr>
              <a:t>«Моё Подмосковье»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5" b="18611"/>
          <a:stretch/>
        </p:blipFill>
        <p:spPr>
          <a:xfrm>
            <a:off x="6084391" y="1381124"/>
            <a:ext cx="4126409" cy="53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11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24890" r="8887"/>
          <a:stretch/>
        </p:blipFill>
        <p:spPr>
          <a:xfrm>
            <a:off x="308777" y="863793"/>
            <a:ext cx="4219575" cy="2814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89" y="863793"/>
            <a:ext cx="7279459" cy="5459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1"/>
          <a:stretch/>
        </p:blipFill>
        <p:spPr>
          <a:xfrm>
            <a:off x="308776" y="3914774"/>
            <a:ext cx="4219575" cy="24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7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531" y="1351800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ru-RU" dirty="0" smtClean="0">
              <a:solidFill>
                <a:srgbClr val="EA6B2F"/>
              </a:solidFill>
            </a:endParaRPr>
          </a:p>
          <a:p>
            <a:r>
              <a:rPr lang="ru-RU" dirty="0">
                <a:solidFill>
                  <a:srgbClr val="EA6B2F"/>
                </a:solidFill>
              </a:rPr>
              <a:t>Встречи книжного клуба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Трендовые события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Отраслевая литература + общение с экспертами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Объединения по запросам молодёжи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Библиотечник – креативная мастерская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Интеграция </a:t>
            </a:r>
            <a:r>
              <a:rPr lang="ru-RU" dirty="0">
                <a:solidFill>
                  <a:srgbClr val="EA6B2F"/>
                </a:solidFill>
              </a:rPr>
              <a:t>с учебной программой: совместные проекты с учителями </a:t>
            </a:r>
            <a:r>
              <a:rPr lang="ru-RU" dirty="0" smtClean="0">
                <a:solidFill>
                  <a:srgbClr val="EA6B2F"/>
                </a:solidFill>
              </a:rPr>
              <a:t>литературы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Тематические чемпионаты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Всероссийские книжные акции</a:t>
            </a:r>
          </a:p>
          <a:p>
            <a:r>
              <a:rPr lang="ru-RU" dirty="0" smtClean="0">
                <a:solidFill>
                  <a:srgbClr val="EA6B2F"/>
                </a:solidFill>
              </a:rPr>
              <a:t>Онлайн-активности</a:t>
            </a:r>
          </a:p>
          <a:p>
            <a:endParaRPr lang="ru-RU" dirty="0">
              <a:solidFill>
                <a:srgbClr val="EA6B2F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28650" y="2780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EA6B2F"/>
                </a:solidFill>
              </a:rPr>
              <a:t>От потребностей к реализации</a:t>
            </a:r>
            <a:endParaRPr lang="ru-RU" b="1" dirty="0">
              <a:solidFill>
                <a:srgbClr val="EA6B2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98163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7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" y="1333500"/>
            <a:ext cx="5067300" cy="506730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19125" y="14466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FAF86"/>
                </a:solidFill>
              </a:rPr>
              <a:t>«Бегущая книга»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61" y="1333500"/>
            <a:ext cx="6756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2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9" y="270934"/>
            <a:ext cx="2557991" cy="2557991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2000" y="20480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FAF86"/>
                </a:solidFill>
              </a:rPr>
              <a:t>Онлайн-</a:t>
            </a:r>
            <a:r>
              <a:rPr lang="ru-RU" b="1" dirty="0" err="1" smtClean="0">
                <a:solidFill>
                  <a:srgbClr val="7FAF86"/>
                </a:solidFill>
              </a:rPr>
              <a:t>квизы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9" y="1900012"/>
            <a:ext cx="6276013" cy="4731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5" b="12152"/>
          <a:stretch/>
        </p:blipFill>
        <p:spPr>
          <a:xfrm>
            <a:off x="9083922" y="4036200"/>
            <a:ext cx="2834110" cy="2659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5" b="18645"/>
          <a:stretch/>
        </p:blipFill>
        <p:spPr>
          <a:xfrm>
            <a:off x="9085381" y="48440"/>
            <a:ext cx="2832651" cy="3987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1" b="19583"/>
          <a:stretch/>
        </p:blipFill>
        <p:spPr>
          <a:xfrm>
            <a:off x="103785" y="2828925"/>
            <a:ext cx="2702299" cy="37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531" y="27424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ru-RU" dirty="0" smtClean="0">
                <a:solidFill>
                  <a:srgbClr val="EA6B2F"/>
                </a:solidFill>
              </a:rPr>
              <a:t>Библиотека-информационный центр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dirty="0" smtClean="0">
                <a:solidFill>
                  <a:srgbClr val="EA6B2F"/>
                </a:solidFill>
              </a:rPr>
              <a:t>для молодёжи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dirty="0" err="1" smtClean="0">
                <a:solidFill>
                  <a:srgbClr val="EA6B2F"/>
                </a:solidFill>
              </a:rPr>
              <a:t>Вконтакте</a:t>
            </a:r>
            <a:r>
              <a:rPr lang="ru-RU" dirty="0" smtClean="0">
                <a:solidFill>
                  <a:srgbClr val="EA6B2F"/>
                </a:solidFill>
              </a:rPr>
              <a:t>:</a:t>
            </a:r>
            <a:endParaRPr lang="ru-RU" dirty="0">
              <a:solidFill>
                <a:srgbClr val="EA6B2F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438150" y="160199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FAF86"/>
                </a:solidFill>
              </a:rPr>
              <a:t>Будем рады обратной связи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307423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5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1" y="1898788"/>
            <a:ext cx="3809900" cy="38099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t="25855" r="6389" b="5755"/>
          <a:stretch/>
        </p:blipFill>
        <p:spPr>
          <a:xfrm>
            <a:off x="4333099" y="1603578"/>
            <a:ext cx="7243588" cy="451606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628650" y="2780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7FAF86"/>
                </a:solidFill>
              </a:rPr>
              <a:t>Книжный клуб</a:t>
            </a:r>
            <a:endParaRPr lang="ru-RU" b="1" dirty="0">
              <a:solidFill>
                <a:srgbClr val="7FA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8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6" y="169068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3831"/>
          <a:stretch/>
        </p:blipFill>
        <p:spPr>
          <a:xfrm>
            <a:off x="6070615" y="1690688"/>
            <a:ext cx="588432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07" y="1441652"/>
            <a:ext cx="6654799" cy="4991099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28650" y="2780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FAF86"/>
                </a:solidFill>
              </a:rPr>
              <a:t>Книжный своп (книгообмен)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1441653"/>
            <a:ext cx="3743325" cy="499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519238"/>
            <a:ext cx="3682602" cy="49101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61" y="1519238"/>
            <a:ext cx="6600825" cy="49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6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2" y="1603578"/>
            <a:ext cx="3627637" cy="4775290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28650" y="27801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FAF86"/>
                </a:solidFill>
              </a:rPr>
              <a:t>Летняя школа финансовой</a:t>
            </a:r>
            <a:br>
              <a:rPr lang="ru-RU" b="1" dirty="0" smtClean="0">
                <a:solidFill>
                  <a:srgbClr val="7FAF86"/>
                </a:solidFill>
              </a:rPr>
            </a:br>
            <a:r>
              <a:rPr lang="ru-RU" b="1" dirty="0" smtClean="0">
                <a:solidFill>
                  <a:srgbClr val="7FAF86"/>
                </a:solidFill>
              </a:rPr>
              <a:t> грамотности</a:t>
            </a:r>
            <a:endParaRPr lang="ru-RU" b="1" dirty="0">
              <a:solidFill>
                <a:srgbClr val="7FAF8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0" y="1720161"/>
            <a:ext cx="6784010" cy="46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0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619250"/>
            <a:ext cx="6324600" cy="4743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20" y="1619250"/>
            <a:ext cx="467674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6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5" y="1301750"/>
            <a:ext cx="6169539" cy="50609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95" y="1514475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954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120</Words>
  <Application>Microsoft Office PowerPoint</Application>
  <PresentationFormat>Широкоэкранный</PresentationFormat>
  <Paragraphs>31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Тема Office</vt:lpstr>
      <vt:lpstr>«ПРО молодёжь: потребности, реализация, опыт»</vt:lpstr>
      <vt:lpstr>От потребностей к реализации</vt:lpstr>
      <vt:lpstr>Презентация PowerPoint</vt:lpstr>
      <vt:lpstr>Презентация PowerPoint</vt:lpstr>
      <vt:lpstr>Книжный своп (книгообмен)</vt:lpstr>
      <vt:lpstr>Презентация PowerPoint</vt:lpstr>
      <vt:lpstr>Летняя школа финансовой  грамотности</vt:lpstr>
      <vt:lpstr>Презентация PowerPoint</vt:lpstr>
      <vt:lpstr>Презентация PowerPoint</vt:lpstr>
      <vt:lpstr>Презентация PowerPoint</vt:lpstr>
      <vt:lpstr>Молодёжный клуб любителей рока «Библиотека рока»</vt:lpstr>
      <vt:lpstr>Презентация PowerPoint</vt:lpstr>
      <vt:lpstr>Презентация PowerPoint</vt:lpstr>
      <vt:lpstr>Презентация PowerPoint</vt:lpstr>
      <vt:lpstr>Презентация PowerPoint</vt:lpstr>
      <vt:lpstr>Галактический чемпионат</vt:lpstr>
      <vt:lpstr>Презентация PowerPoint</vt:lpstr>
      <vt:lpstr>Чемпионат настольных игр  «Моё Подмосковье»</vt:lpstr>
      <vt:lpstr>Презентация PowerPoint</vt:lpstr>
      <vt:lpstr>«Бегущая книга»</vt:lpstr>
      <vt:lpstr>Онлайн-квизы</vt:lpstr>
      <vt:lpstr>Будем рады обратной связи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 молодёжь: потребности, реализация, опыт»</dc:title>
  <dc:creator>Рита Шиленко</dc:creator>
  <cp:lastModifiedBy>Рита Шиленко</cp:lastModifiedBy>
  <cp:revision>33</cp:revision>
  <dcterms:created xsi:type="dcterms:W3CDTF">2025-11-19T11:40:10Z</dcterms:created>
  <dcterms:modified xsi:type="dcterms:W3CDTF">2025-11-25T07:37:47Z</dcterms:modified>
</cp:coreProperties>
</file>